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287000" cy="6858000" type="35mm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1393-C675-447B-94E9-6499EB26E637}" type="datetimeFigureOut">
              <a:rPr lang="es-ES_tradnl" smtClean="0"/>
              <a:t>05/05/2014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39F4-BFB6-4289-8984-06E3D59A3F2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994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31393-C675-447B-94E9-6499EB26E637}" type="datetimeFigureOut">
              <a:rPr lang="es-ES_tradnl" smtClean="0"/>
              <a:t>05/05/2014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939F4-BFB6-4289-8984-06E3D59A3F2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223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57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85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3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37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7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49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3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0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4921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4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5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4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1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4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00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35mm Slides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</dc:creator>
  <cp:lastModifiedBy>mario</cp:lastModifiedBy>
  <cp:revision>1</cp:revision>
  <dcterms:created xsi:type="dcterms:W3CDTF">2014-05-05T20:33:06Z</dcterms:created>
  <dcterms:modified xsi:type="dcterms:W3CDTF">2014-05-05T20:33:06Z</dcterms:modified>
</cp:coreProperties>
</file>